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717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3375992_1283139420_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6684" y="0"/>
            <a:ext cx="920068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772400" cy="1470025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Гимнастика для глаз по теме «Осень»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653136"/>
            <a:ext cx="8568952" cy="17526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Подготовила 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инструктор по физическому развитию МКДОУ-детский сад № 8 </a:t>
            </a:r>
            <a:r>
              <a:rPr lang="ru-RU" sz="28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Семёнова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Т.А. </a:t>
            </a:r>
          </a:p>
          <a:p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2023 год.</a:t>
            </a:r>
            <a:endParaRPr lang="ru-RU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66546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2267744" cy="1700808"/>
          </a:xfrm>
          <a:prstGeom prst="rect">
            <a:avLst/>
          </a:prstGeom>
        </p:spPr>
      </p:pic>
      <p:pic>
        <p:nvPicPr>
          <p:cNvPr id="6" name="Рисунок 5" descr="0_9463f_3e944e14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831114">
            <a:off x="6479956" y="3016903"/>
            <a:ext cx="2466198" cy="1772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665465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404664"/>
            <a:ext cx="2238134" cy="140101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55 0.0303 C 0.19861 -0.14319 0.41545 -0.14041 0.54635 0.04372 C 0.67396 0.21744 0.68472 0.49988 0.55069 0.6699 C 0.42899 0.83067 0.23038 0.84455 0.11267 0.68055 C 0.00607 0.52741 -0.00834 0.28846 0.10625 0.14087 C 0.21024 0.00486 0.37882 -0.01018 0.48003 0.12723 C 0.57205 0.2563 0.58507 0.45894 0.48802 0.582 C 0.40191 0.69257 0.2618 0.71131 0.1809 0.59519 C 0.10521 0.49248 0.09166 0.32963 0.16909 0.22831 C 0.23958 0.13972 0.35 0.12052 0.41406 0.21166 C 0.47135 0.29008 0.48524 0.41846 0.42517 0.49479 C 0.37482 0.56072 0.29479 0.57645 0.24635 0.51099 C 0.20607 0.45801 0.19149 0.37081 0.23333 0.31876 C 0.2651 0.27411 0.31684 0.25584 0.34774 0.2947 C 0.36996 0.32963 0.38298 0.37405 0.36284 0.40597 C 0.34948 0.42655 0.33038 0.43812 0.31284 0.42748 C 0.30486 0.42147 0.30121 0.41545 0.29896 0.40435 " pathEditMode="relative" rAng="3006633" ptsTypes="fffffffffffffffff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0" y="3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65465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013176"/>
            <a:ext cx="2535002" cy="158685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4 0.00556 L 0.00573 -0.03056 C -0.02239 -0.03657 -0.04548 -0.05486 -0.05243 -0.08889 C -0.06458 -0.12222 -0.06389 -0.15625 -0.05416 -0.18588 L -0.00364 -0.33171 " pathEditMode="relative" rAng="14656833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-1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33172 L -0.04792 -0.45648 C -0.05781 -0.48334 -0.05781 -0.51389 -0.04861 -0.53866 C -0.03733 -0.56736 -0.02031 -0.58496 0.00261 -0.58982 L 0.10382 -0.61991 " pathEditMode="relative" rAng="-25408484" ptsTypes="FffFF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-1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06 -0.61968 L 0.15608 -0.69746 C 0.17014 -0.71482 0.19115 -0.72454 0.21302 -0.72454 C 0.23802 -0.72454 0.25799 -0.71482 0.27205 -0.69746 L 0.33906 -0.61968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06 -0.61968 L 0.42708 -0.57061 C 0.44705 -0.56065 0.46302 -0.53912 0.47135 -0.51181 C 0.48021 -0.48033 0.48003 -0.45162 0.47083 -0.42616 L 0.43333 -0.30834 " pathEditMode="relative" rAng="4083691" ptsTypes="FffFF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351 -0.30856 L 0.49201 -0.21319 C 0.50504 -0.19328 0.51042 -0.16713 0.50764 -0.14166 C 0.50295 -0.11342 0.48976 -0.09398 0.47136 -0.08217 L 0.38906 -0.02523 " pathEditMode="relative" rAng="6109328" ptsTypes="FffFF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06 -0.02524 L 0.32187 0.06018 C 0.30764 0.07963 0.28559 0.0912 0.2618 0.09398 C 0.23472 0.09699 0.2125 0.08958 0.19618 0.0743 L 0.11875 0.00601 " pathEditMode="relative" rAng="10512346" ptsTypes="FffFF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8a6cf_fe83569e_X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72645"/>
            <a:ext cx="9144000" cy="6685355"/>
          </a:xfrm>
        </p:spPr>
      </p:pic>
      <p:pic>
        <p:nvPicPr>
          <p:cNvPr id="5" name="Рисунок 4" descr="66546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4869160"/>
            <a:ext cx="1835696" cy="1149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01 -0.01852 C 0.01458 0.08194 0.11736 0.10718 0.18663 0.03773 C 0.2684 -0.04329 0.24618 -0.16435 0.22743 -0.23218 L 0.19931 -0.31736 C 0.18108 -0.38519 0.16076 -0.50787 0.25278 -0.60023 C 0.31146 -0.65972 0.42483 -0.64444 0.4816 -0.54398 C 0.53854 -0.44421 0.51754 -0.29398 0.45903 -0.23449 C 0.36701 -0.14213 0.28385 -0.20278 0.2401 -0.24491 L 0.18646 -0.30463 C 0.14288 -0.34769 0.06215 -0.40903 -0.01944 -0.32778 C -0.08871 -0.25856 -0.09896 -0.11944 -0.04201 -0.01852 Z " pathEditMode="relative" rAng="-2214179" ptsTypes="ffFffffFfff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-2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65465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548680"/>
            <a:ext cx="2395293" cy="1499397"/>
          </a:xfrm>
        </p:spPr>
      </p:pic>
      <p:pic>
        <p:nvPicPr>
          <p:cNvPr id="5" name="Рисунок 4" descr="779945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5373216"/>
            <a:ext cx="5148064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16 -0.03981 C 0.14132 -0.09028 0.22448 -0.14074 0.23316 -0.09051 C 0.24184 -0.04028 0.08021 0.22732 0.11059 0.26158 C 0.14098 0.29607 0.38698 0.08611 0.41528 0.11574 C 0.44358 0.14537 0.25 0.40764 0.28073 0.43912 C 0.31146 0.47107 0.55226 0.27153 0.59983 0.30625 C 0.6474 0.34051 0.5724 0.58773 0.5665 0.64722 C 0.56059 0.70648 0.56441 0.66065 0.56407 0.6632 " pathEditMode="relative" rAng="0" ptsTypes="aaaaaaaA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00" y="3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простые шаблоны (48)</Template>
  <TotalTime>75</TotalTime>
  <Words>24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Гимнастика для глаз по теме «Осень»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samuray</cp:lastModifiedBy>
  <cp:revision>16</cp:revision>
  <dcterms:created xsi:type="dcterms:W3CDTF">2015-11-11T03:06:38Z</dcterms:created>
  <dcterms:modified xsi:type="dcterms:W3CDTF">2023-10-25T14:29:30Z</dcterms:modified>
</cp:coreProperties>
</file>